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67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6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6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0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7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9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6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0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1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F5FF"/>
            </a:gs>
            <a:gs pos="65000">
              <a:schemeClr val="bg2">
                <a:lumMod val="60000"/>
                <a:lumOff val="40000"/>
              </a:schemeClr>
            </a:gs>
            <a:gs pos="83000">
              <a:schemeClr val="bg2">
                <a:lumMod val="60000"/>
                <a:lumOff val="40000"/>
              </a:schemeClr>
            </a:gs>
            <a:gs pos="90000">
              <a:schemeClr val="bg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05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amins.upc.edu/ca/estudis/mobilitat/mou-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mins.upc.edu/ca/estudis/mobilitat/mou-te/resum-oferta-2021-22.pdf" TargetMode="External"/><Relationship Id="rId2" Type="http://schemas.openxmlformats.org/officeDocument/2006/relationships/hyperlink" Target="https://camins.upc.edu/ca/estudis/mobilitat/mou-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camins.upc.edu/ca/pdf/pdf-mobilitat/oferta-2021-22_web-idiomes-orientatius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4456" y="1391782"/>
            <a:ext cx="7315200" cy="3255264"/>
          </a:xfrm>
        </p:spPr>
        <p:txBody>
          <a:bodyPr/>
          <a:lstStyle/>
          <a:p>
            <a:r>
              <a:rPr lang="es-ES_tradnl" dirty="0" err="1" smtClean="0"/>
              <a:t>Xerrada</a:t>
            </a:r>
            <a:r>
              <a:rPr lang="es-ES_tradnl" dirty="0" smtClean="0"/>
              <a:t> ERASMUS</a:t>
            </a:r>
            <a:br>
              <a:rPr lang="es-ES_tradnl" dirty="0" smtClean="0"/>
            </a:br>
            <a:r>
              <a:rPr lang="es-ES_tradnl" cap="none" dirty="0" err="1" smtClean="0"/>
              <a:t>Curs</a:t>
            </a:r>
            <a:r>
              <a:rPr lang="es-ES_tradnl" cap="none" dirty="0" smtClean="0"/>
              <a:t> </a:t>
            </a:r>
            <a:r>
              <a:rPr lang="es-ES_tradnl" dirty="0" smtClean="0"/>
              <a:t>2021-2022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456" y="3982212"/>
            <a:ext cx="7315200" cy="914400"/>
          </a:xfrm>
        </p:spPr>
        <p:txBody>
          <a:bodyPr/>
          <a:lstStyle/>
          <a:p>
            <a:r>
              <a:rPr lang="ca-ES" dirty="0" smtClean="0"/>
              <a:t>15 de desembre del 2021</a:t>
            </a:r>
            <a:endParaRPr lang="ca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97" y="5103540"/>
            <a:ext cx="1973631" cy="1529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32424" b="30921"/>
          <a:stretch/>
        </p:blipFill>
        <p:spPr>
          <a:xfrm>
            <a:off x="8177926" y="5887717"/>
            <a:ext cx="3901278" cy="817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1" y="5674393"/>
            <a:ext cx="3439379" cy="1031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21" y="288850"/>
            <a:ext cx="1494465" cy="14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Programa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29180"/>
            <a:ext cx="9784080" cy="4206240"/>
          </a:xfrm>
        </p:spPr>
        <p:txBody>
          <a:bodyPr>
            <a:normAutofit/>
          </a:bodyPr>
          <a:lstStyle/>
          <a:p>
            <a:r>
              <a:rPr lang="es-ES_tradnl" sz="3200" dirty="0" err="1" smtClean="0"/>
              <a:t>Presentació</a:t>
            </a:r>
            <a:r>
              <a:rPr lang="es-ES_tradnl" sz="3200" dirty="0" smtClean="0"/>
              <a:t> a </a:t>
            </a:r>
            <a:r>
              <a:rPr lang="es-ES_tradnl" sz="3200" dirty="0" err="1" smtClean="0"/>
              <a:t>càrreg</a:t>
            </a:r>
            <a:r>
              <a:rPr lang="es-ES_tradnl" sz="3200" dirty="0" smtClean="0"/>
              <a:t> de la DAEC. </a:t>
            </a:r>
          </a:p>
          <a:p>
            <a:r>
              <a:rPr lang="es-ES_tradnl" sz="3200" dirty="0" err="1" smtClean="0"/>
              <a:t>Ponent</a:t>
            </a:r>
            <a:r>
              <a:rPr lang="es-ES_tradnl" sz="3200" dirty="0" smtClean="0"/>
              <a:t> 1: Natàlia </a:t>
            </a:r>
            <a:r>
              <a:rPr lang="es-ES_tradnl" sz="3200" dirty="0" err="1" smtClean="0"/>
              <a:t>Badia</a:t>
            </a:r>
            <a:r>
              <a:rPr lang="es-ES_tradnl" sz="3200" dirty="0" smtClean="0"/>
              <a:t>. </a:t>
            </a:r>
          </a:p>
          <a:p>
            <a:r>
              <a:rPr lang="es-ES_tradnl" sz="3200" dirty="0" err="1" smtClean="0"/>
              <a:t>Ponent</a:t>
            </a:r>
            <a:r>
              <a:rPr lang="es-ES_tradnl" sz="3200" dirty="0" smtClean="0"/>
              <a:t> 2: Oriol </a:t>
            </a:r>
            <a:r>
              <a:rPr lang="es-ES_tradnl" sz="3200" dirty="0" err="1" smtClean="0"/>
              <a:t>Tomàs</a:t>
            </a:r>
            <a:r>
              <a:rPr lang="es-ES_tradnl" sz="3200" dirty="0" smtClean="0"/>
              <a:t>. </a:t>
            </a:r>
          </a:p>
          <a:p>
            <a:r>
              <a:rPr lang="es-ES_tradnl" sz="3200" dirty="0" err="1" smtClean="0"/>
              <a:t>Ponent</a:t>
            </a:r>
            <a:r>
              <a:rPr lang="es-ES_tradnl" sz="3200" dirty="0" smtClean="0"/>
              <a:t> 3: Pau Cardona. </a:t>
            </a:r>
          </a:p>
          <a:p>
            <a:r>
              <a:rPr lang="es-ES_tradnl" sz="3200" dirty="0" err="1" smtClean="0"/>
              <a:t>Ponent</a:t>
            </a:r>
            <a:r>
              <a:rPr lang="es-ES_tradnl" sz="3200" dirty="0" smtClean="0"/>
              <a:t> 4: Daniel Plaza.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99" y="5990836"/>
            <a:ext cx="976401" cy="7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QUÈ HE DE FER ABANS DEL MOU-TE?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30424"/>
            <a:ext cx="9784080" cy="4206240"/>
          </a:xfrm>
        </p:spPr>
        <p:txBody>
          <a:bodyPr>
            <a:normAutofit/>
          </a:bodyPr>
          <a:lstStyle/>
          <a:p>
            <a:pPr algn="just"/>
            <a:r>
              <a:rPr lang="es-ES_tradnl" sz="4000" dirty="0" err="1" smtClean="0"/>
              <a:t>Recorda</a:t>
            </a:r>
            <a:r>
              <a:rPr lang="es-ES_tradnl" sz="4000" dirty="0" smtClean="0"/>
              <a:t> acreditar </a:t>
            </a:r>
            <a:r>
              <a:rPr lang="es-ES_tradnl" sz="4000" dirty="0" err="1" smtClean="0"/>
              <a:t>els</a:t>
            </a:r>
            <a:r>
              <a:rPr lang="es-ES_tradnl" sz="4000" dirty="0" smtClean="0"/>
              <a:t> idiomas a </a:t>
            </a:r>
            <a:r>
              <a:rPr lang="es-ES_tradnl" sz="4000" dirty="0" err="1" smtClean="0"/>
              <a:t>PORTALCamins</a:t>
            </a:r>
            <a:r>
              <a:rPr lang="es-ES_tradnl" sz="4000" dirty="0" smtClean="0"/>
              <a:t> i </a:t>
            </a:r>
            <a:r>
              <a:rPr lang="es-ES_tradnl" sz="4000" dirty="0" err="1" smtClean="0"/>
              <a:t>demanar</a:t>
            </a:r>
            <a:r>
              <a:rPr lang="es-ES_tradnl" sz="4000" dirty="0" smtClean="0"/>
              <a:t> cita a SIAE </a:t>
            </a:r>
            <a:r>
              <a:rPr lang="es-ES_tradnl" sz="4000" dirty="0" err="1" smtClean="0"/>
              <a:t>Camins</a:t>
            </a:r>
            <a:r>
              <a:rPr lang="es-ES_tradnl" sz="4000" dirty="0" smtClean="0"/>
              <a:t> (</a:t>
            </a:r>
            <a:r>
              <a:rPr lang="es-ES_tradnl" sz="4000" dirty="0" err="1" smtClean="0"/>
              <a:t>Informació</a:t>
            </a:r>
            <a:r>
              <a:rPr lang="es-ES_tradnl" sz="4000" dirty="0" smtClean="0"/>
              <a:t> i </a:t>
            </a:r>
            <a:r>
              <a:rPr lang="es-ES_tradnl" sz="4000" dirty="0" err="1" smtClean="0"/>
              <a:t>tràmits</a:t>
            </a:r>
            <a:r>
              <a:rPr lang="es-ES_tradnl" sz="4000" dirty="0" smtClean="0"/>
              <a:t> per poder validar-</a:t>
            </a:r>
            <a:r>
              <a:rPr lang="es-ES_tradnl" sz="4000" dirty="0" err="1" smtClean="0"/>
              <a:t>ho</a:t>
            </a:r>
            <a:r>
              <a:rPr lang="es-ES_tradnl" sz="4000" dirty="0" smtClean="0"/>
              <a:t>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020" y="421090"/>
            <a:ext cx="1647684" cy="1234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510" y="4187175"/>
            <a:ext cx="2249489" cy="224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04901" y="6019800"/>
            <a:ext cx="7632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4" tooltip="ACREDITACIÓ D'IDIOMES"/>
              </a:rPr>
              <a:t>https://drive.google.com/file/d/1Xde5xjf7KEbitrLHVz8L8bz3G_lvzAj3/view?usp=sharing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303" y="5979928"/>
            <a:ext cx="976401" cy="7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QUÈ HE DE FER ABANS DEL MOU-TE?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252980"/>
            <a:ext cx="9784080" cy="4206240"/>
          </a:xfrm>
        </p:spPr>
        <p:txBody>
          <a:bodyPr>
            <a:normAutofit/>
          </a:bodyPr>
          <a:lstStyle/>
          <a:p>
            <a:pPr algn="just"/>
            <a:r>
              <a:rPr lang="ca-ES" sz="4000" dirty="0" smtClean="0"/>
              <a:t>L’alumnat ha de mirar abans de triar les places, aquelles universitats on hi ha les assignatures (similars en contingut i ECTS) a les que voldreu reconèixer per a la mobilitat.</a:t>
            </a:r>
            <a:br>
              <a:rPr lang="ca-ES" sz="4000" dirty="0" smtClean="0"/>
            </a:br>
            <a:r>
              <a:rPr lang="ca-ES" sz="4000" dirty="0" smtClean="0"/>
              <a:t>Des de l’Escola no es fan anàlisis previs al Mou-te sobre correspondències. Això es farà al maig un cop obtingudes les places.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68" y="284176"/>
            <a:ext cx="2267262" cy="1508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99" y="5990836"/>
            <a:ext cx="976401" cy="7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QUÈ HE DE FER ABANS DEL MOU-TE?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3103880"/>
            <a:ext cx="9784080" cy="2268220"/>
          </a:xfrm>
        </p:spPr>
        <p:txBody>
          <a:bodyPr>
            <a:normAutofit lnSpcReduction="10000"/>
          </a:bodyPr>
          <a:lstStyle/>
          <a:p>
            <a:pPr algn="just"/>
            <a:r>
              <a:rPr lang="ca-ES" sz="4000" dirty="0" smtClean="0"/>
              <a:t>En triar les places heu d’anar en compte en que, on voleu anar hi hagi les assignatures que necessiteu i que per nota hi pugueu optar.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0" y="230836"/>
            <a:ext cx="15621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99" y="5990836"/>
            <a:ext cx="976401" cy="7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LES PLACES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2919" y="2651760"/>
            <a:ext cx="9784080" cy="4206240"/>
          </a:xfrm>
        </p:spPr>
        <p:txBody>
          <a:bodyPr/>
          <a:lstStyle/>
          <a:p>
            <a:pPr algn="just"/>
            <a:r>
              <a:rPr lang="es-ES_tradnl" sz="4000" b="1" u="sng" dirty="0" smtClean="0"/>
              <a:t>No es podrá modificar la durada de </a:t>
            </a:r>
            <a:r>
              <a:rPr lang="es-ES_tradnl" sz="4000" b="1" u="sng" dirty="0" err="1" smtClean="0"/>
              <a:t>l’estada</a:t>
            </a:r>
            <a:r>
              <a:rPr lang="es-ES_tradnl" sz="4000" b="1" u="sng" dirty="0" smtClean="0"/>
              <a:t> </a:t>
            </a:r>
            <a:r>
              <a:rPr lang="es-ES_tradnl" sz="4000" dirty="0" smtClean="0"/>
              <a:t>una vegada triada i </a:t>
            </a:r>
            <a:r>
              <a:rPr lang="es-ES_tradnl" sz="4000" dirty="0" err="1" smtClean="0"/>
              <a:t>acceptada</a:t>
            </a:r>
            <a:r>
              <a:rPr lang="es-ES_tradnl" sz="4000" dirty="0" smtClean="0"/>
              <a:t> la </a:t>
            </a:r>
            <a:r>
              <a:rPr lang="es-ES_tradnl" sz="4000" dirty="0" err="1" smtClean="0"/>
              <a:t>plaça</a:t>
            </a:r>
            <a:r>
              <a:rPr lang="es-ES_tradnl" sz="4000" dirty="0" smtClean="0"/>
              <a:t>. Si una </a:t>
            </a:r>
            <a:r>
              <a:rPr lang="es-ES_tradnl" sz="4000" dirty="0" err="1" smtClean="0"/>
              <a:t>plaça</a:t>
            </a:r>
            <a:r>
              <a:rPr lang="es-ES_tradnl" sz="4000" dirty="0" smtClean="0"/>
              <a:t> té </a:t>
            </a:r>
            <a:r>
              <a:rPr lang="es-ES_tradnl" sz="4000" dirty="0" err="1" smtClean="0"/>
              <a:t>l’opció</a:t>
            </a:r>
            <a:r>
              <a:rPr lang="es-ES_tradnl" sz="4000" dirty="0" smtClean="0"/>
              <a:t> de Q1 i Q2, si </a:t>
            </a:r>
            <a:r>
              <a:rPr lang="es-ES_tradnl" sz="4000" dirty="0" err="1" smtClean="0"/>
              <a:t>heu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demanat</a:t>
            </a:r>
            <a:r>
              <a:rPr lang="es-ES_tradnl" sz="4000" dirty="0" smtClean="0"/>
              <a:t> la </a:t>
            </a:r>
            <a:r>
              <a:rPr lang="es-ES_tradnl" sz="4000" dirty="0" err="1" smtClean="0"/>
              <a:t>plaça</a:t>
            </a:r>
            <a:r>
              <a:rPr lang="es-ES_tradnl" sz="4000" dirty="0" smtClean="0"/>
              <a:t> del Q1 i </a:t>
            </a:r>
            <a:r>
              <a:rPr lang="es-ES_tradnl" sz="4000" dirty="0" err="1" smtClean="0"/>
              <a:t>us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l’han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assignat</a:t>
            </a:r>
            <a:r>
              <a:rPr lang="es-ES_tradnl" sz="4000" dirty="0" smtClean="0"/>
              <a:t> i </a:t>
            </a:r>
            <a:r>
              <a:rPr lang="es-ES_tradnl" sz="4000" dirty="0" err="1" smtClean="0"/>
              <a:t>l’heu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acceptat</a:t>
            </a:r>
            <a:r>
              <a:rPr lang="es-ES_tradnl" sz="4000" dirty="0" smtClean="0"/>
              <a:t>, </a:t>
            </a:r>
            <a:r>
              <a:rPr lang="es-ES_tradnl" sz="4000" dirty="0" err="1" smtClean="0"/>
              <a:t>haureu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d’anar</a:t>
            </a:r>
            <a:r>
              <a:rPr lang="es-ES_tradnl" sz="4000" dirty="0" smtClean="0"/>
              <a:t> al Q1</a:t>
            </a:r>
            <a:r>
              <a:rPr lang="es-ES_tradnl" dirty="0" smtClean="0"/>
              <a:t>. </a:t>
            </a:r>
            <a:endParaRPr lang="en-US" dirty="0"/>
          </a:p>
        </p:txBody>
      </p:sp>
      <p:pic>
        <p:nvPicPr>
          <p:cNvPr id="1026" name="Picture 2" descr="Calendario de matriculaciones para el curso 2019-20 | IES POETA PACO MOLL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075" y="276993"/>
            <a:ext cx="1457325" cy="144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99" y="5990836"/>
            <a:ext cx="976401" cy="7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LES PLACES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02919" y="2651760"/>
            <a:ext cx="9784080" cy="4206240"/>
          </a:xfrm>
        </p:spPr>
        <p:txBody>
          <a:bodyPr/>
          <a:lstStyle/>
          <a:p>
            <a:pPr algn="just"/>
            <a:r>
              <a:rPr lang="es-ES_tradnl" sz="4000" b="1" u="sng" dirty="0" err="1" smtClean="0"/>
              <a:t>Obtenir</a:t>
            </a:r>
            <a:r>
              <a:rPr lang="es-ES_tradnl" sz="4000" b="1" u="sng" dirty="0" smtClean="0"/>
              <a:t> la </a:t>
            </a:r>
            <a:r>
              <a:rPr lang="es-ES_tradnl" sz="4000" b="1" u="sng" dirty="0" err="1" smtClean="0"/>
              <a:t>plaça</a:t>
            </a:r>
            <a:r>
              <a:rPr lang="es-ES_tradnl" sz="4000" b="1" u="sng" dirty="0" smtClean="0"/>
              <a:t> no </a:t>
            </a:r>
            <a:r>
              <a:rPr lang="es-ES_tradnl" sz="4000" b="1" u="sng" dirty="0" err="1" smtClean="0"/>
              <a:t>vol</a:t>
            </a:r>
            <a:r>
              <a:rPr lang="es-ES_tradnl" sz="4000" b="1" u="sng" dirty="0" smtClean="0"/>
              <a:t> </a:t>
            </a:r>
            <a:r>
              <a:rPr lang="es-ES_tradnl" sz="4000" b="1" u="sng" dirty="0" err="1" smtClean="0"/>
              <a:t>dir</a:t>
            </a:r>
            <a:r>
              <a:rPr lang="es-ES_tradnl" sz="4000" b="1" u="sng" dirty="0" smtClean="0"/>
              <a:t> estar </a:t>
            </a:r>
            <a:r>
              <a:rPr lang="es-ES_tradnl" sz="4000" b="1" u="sng" dirty="0" err="1" smtClean="0"/>
              <a:t>admès</a:t>
            </a:r>
            <a:r>
              <a:rPr lang="es-ES_tradnl" sz="4000" b="1" u="sng" dirty="0" smtClean="0"/>
              <a:t>, </a:t>
            </a:r>
            <a:r>
              <a:rPr lang="es-ES_tradnl" sz="4000" dirty="0" err="1" smtClean="0"/>
              <a:t>s’ha</a:t>
            </a:r>
            <a:r>
              <a:rPr lang="es-ES_tradnl" sz="4000" dirty="0" smtClean="0"/>
              <a:t> de </a:t>
            </a:r>
            <a:r>
              <a:rPr lang="es-ES_tradnl" sz="4000" dirty="0" err="1" smtClean="0"/>
              <a:t>fer</a:t>
            </a:r>
            <a:r>
              <a:rPr lang="es-ES_tradnl" sz="4000" dirty="0" smtClean="0"/>
              <a:t> </a:t>
            </a:r>
            <a:r>
              <a:rPr lang="es-ES_tradnl" sz="4000" dirty="0" err="1" smtClean="0"/>
              <a:t>l’application</a:t>
            </a:r>
            <a:r>
              <a:rPr lang="es-ES_tradnl" sz="4000" dirty="0" smtClean="0"/>
              <a:t> a la </a:t>
            </a:r>
            <a:r>
              <a:rPr lang="es-ES_tradnl" sz="4000" dirty="0" err="1" smtClean="0"/>
              <a:t>universitat</a:t>
            </a:r>
            <a:r>
              <a:rPr lang="es-ES_tradnl" sz="4000" dirty="0" smtClean="0"/>
              <a:t> de </a:t>
            </a:r>
            <a:r>
              <a:rPr lang="es-ES_tradnl" sz="4000" dirty="0" err="1" smtClean="0"/>
              <a:t>destinació</a:t>
            </a:r>
            <a:r>
              <a:rPr lang="es-ES_tradnl" sz="4000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99" y="5990836"/>
            <a:ext cx="976401" cy="7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Enllaços</a:t>
            </a:r>
            <a:r>
              <a:rPr lang="es-ES_tradnl" dirty="0" smtClean="0"/>
              <a:t> </a:t>
            </a:r>
            <a:r>
              <a:rPr lang="es-ES_tradnl" dirty="0" err="1" smtClean="0"/>
              <a:t>d’interés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4000" dirty="0" smtClean="0"/>
              <a:t>WEB MOU-TE</a:t>
            </a:r>
          </a:p>
          <a:p>
            <a:pPr marL="0" indent="0">
              <a:buNone/>
            </a:pPr>
            <a:r>
              <a:rPr lang="es-ES_tradnl" sz="3200" dirty="0">
                <a:hlinkClick r:id="rId2"/>
              </a:rPr>
              <a:t>https://camins.upc.edu/ca/estudis/mobilitat/mou-te</a:t>
            </a:r>
            <a:endParaRPr lang="es-ES_tradnl" sz="3200" dirty="0" smtClean="0"/>
          </a:p>
          <a:p>
            <a:r>
              <a:rPr lang="es-ES_tradnl" sz="4000" dirty="0" smtClean="0"/>
              <a:t>PLACES OFERTADES PEL CURS 2021-2022</a:t>
            </a:r>
          </a:p>
          <a:p>
            <a:pPr marL="0" indent="0">
              <a:buNone/>
            </a:pPr>
            <a:r>
              <a:rPr lang="es-ES_tradnl" sz="3200" dirty="0">
                <a:hlinkClick r:id="rId3"/>
              </a:rPr>
              <a:t>https://camins.upc.edu/ca/estudis/mobilitat/mou-te/resum-oferta-2021-22.pdf</a:t>
            </a:r>
            <a:endParaRPr lang="es-ES_tradnl" sz="3200" dirty="0" smtClean="0"/>
          </a:p>
          <a:p>
            <a:r>
              <a:rPr lang="es-ES_tradnl" sz="4000" dirty="0" smtClean="0"/>
              <a:t>REQUISITS ORIENTATIUS D’IDIOMES</a:t>
            </a:r>
          </a:p>
          <a:p>
            <a:pPr marL="0" indent="0">
              <a:buNone/>
            </a:pPr>
            <a:r>
              <a:rPr lang="en-US" sz="3000" dirty="0">
                <a:hlinkClick r:id="rId4"/>
              </a:rPr>
              <a:t>https://camins.upc.edu/ca/pdf/pdf-mobilitat/oferta-2021-22_web-idiomes-orientatius.pdf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699" y="5990836"/>
            <a:ext cx="976401" cy="7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4456" y="1391782"/>
            <a:ext cx="7315200" cy="3255264"/>
          </a:xfrm>
        </p:spPr>
        <p:txBody>
          <a:bodyPr/>
          <a:lstStyle/>
          <a:p>
            <a:r>
              <a:rPr lang="es-ES_tradnl" dirty="0" err="1" smtClean="0"/>
              <a:t>Xerrada</a:t>
            </a:r>
            <a:r>
              <a:rPr lang="es-ES_tradnl" dirty="0" smtClean="0"/>
              <a:t> ERASMUS</a:t>
            </a:r>
            <a:br>
              <a:rPr lang="es-ES_tradnl" dirty="0" smtClean="0"/>
            </a:br>
            <a:r>
              <a:rPr lang="es-ES_tradnl" cap="none" dirty="0" err="1" smtClean="0"/>
              <a:t>Curs</a:t>
            </a:r>
            <a:r>
              <a:rPr lang="es-ES_tradnl" cap="none" dirty="0" smtClean="0"/>
              <a:t> </a:t>
            </a:r>
            <a:r>
              <a:rPr lang="es-ES_tradnl" dirty="0" smtClean="0"/>
              <a:t>2021-2022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4456" y="3982212"/>
            <a:ext cx="7315200" cy="914400"/>
          </a:xfrm>
        </p:spPr>
        <p:txBody>
          <a:bodyPr/>
          <a:lstStyle/>
          <a:p>
            <a:r>
              <a:rPr lang="ca-ES" dirty="0" smtClean="0"/>
              <a:t>15 de desembre del 2021</a:t>
            </a:r>
            <a:endParaRPr lang="ca-E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97" y="5103540"/>
            <a:ext cx="1973631" cy="1529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32424" b="30921"/>
          <a:stretch/>
        </p:blipFill>
        <p:spPr>
          <a:xfrm>
            <a:off x="8177926" y="5887717"/>
            <a:ext cx="3901278" cy="817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21" y="5674393"/>
            <a:ext cx="3439379" cy="1031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21" y="288850"/>
            <a:ext cx="1494465" cy="14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3">
      <a:dk1>
        <a:srgbClr val="2C2C2C"/>
      </a:dk1>
      <a:lt1>
        <a:srgbClr val="FFFFFF"/>
      </a:lt1>
      <a:dk2>
        <a:srgbClr val="087AA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F2F2F2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276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Corbel</vt:lpstr>
      <vt:lpstr>Wingdings</vt:lpstr>
      <vt:lpstr>Banded</vt:lpstr>
      <vt:lpstr>Xerrada ERASMUS Curs 2021-2022</vt:lpstr>
      <vt:lpstr>Programa </vt:lpstr>
      <vt:lpstr>QUÈ HE DE FER ABANS DEL MOU-TE?</vt:lpstr>
      <vt:lpstr>QUÈ HE DE FER ABANS DEL MOU-TE?</vt:lpstr>
      <vt:lpstr>QUÈ HE DE FER ABANS DEL MOU-TE?</vt:lpstr>
      <vt:lpstr>LES PLACES</vt:lpstr>
      <vt:lpstr>LES PLACES</vt:lpstr>
      <vt:lpstr>Enllaços d’interés</vt:lpstr>
      <vt:lpstr>Xerrada ERASMUS Curs 2021-2022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Xerrada ERASMUS Curs 2021-2022</dc:title>
  <dc:creator>caminstech</dc:creator>
  <cp:lastModifiedBy>caminstech</cp:lastModifiedBy>
  <cp:revision>8</cp:revision>
  <dcterms:created xsi:type="dcterms:W3CDTF">2021-12-15T07:17:05Z</dcterms:created>
  <dcterms:modified xsi:type="dcterms:W3CDTF">2021-12-15T08:24:27Z</dcterms:modified>
</cp:coreProperties>
</file>